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60A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16" autoAdjust="0"/>
    <p:restoredTop sz="94676" autoAdjust="0"/>
  </p:normalViewPr>
  <p:slideViewPr>
    <p:cSldViewPr>
      <p:cViewPr varScale="1">
        <p:scale>
          <a:sx n="70" d="100"/>
          <a:sy n="70" d="100"/>
        </p:scale>
        <p:origin x="-82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FA6BB0-83F5-44C0-9C6E-18BC31647885}" type="datetimeFigureOut">
              <a:rPr lang="el-GR" smtClean="0"/>
              <a:t>28/11/2010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C4ACDC9-5CB8-4B7D-9ACD-B6C06068A497}" type="slidenum">
              <a:rPr lang="el-GR" smtClean="0"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ino\Desktop\hip%20hop\Active%20Member%20-%20Prosfugas.mp3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15602" y="4143380"/>
            <a:ext cx="357190" cy="45719"/>
          </a:xfrm>
        </p:spPr>
        <p:txBody>
          <a:bodyPr>
            <a:normAutofit fontScale="25000" lnSpcReduction="20000"/>
          </a:bodyPr>
          <a:lstStyle/>
          <a:p>
            <a:endParaRPr lang="el-GR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Μετανάστες - πρόσφυγες</a:t>
            </a:r>
            <a:endParaRPr lang="el-GR" sz="4000" dirty="0"/>
          </a:p>
        </p:txBody>
      </p:sp>
      <p:pic>
        <p:nvPicPr>
          <p:cNvPr id="4" name="Active Member - Prosfug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357166"/>
            <a:ext cx="244475" cy="244475"/>
          </a:xfrm>
          <a:prstGeom prst="rect">
            <a:avLst/>
          </a:prstGeom>
        </p:spPr>
      </p:pic>
      <p:pic>
        <p:nvPicPr>
          <p:cNvPr id="7" name="6 - Εικόνα" descr="metana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2000240"/>
            <a:ext cx="3238496" cy="24288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st="50800" dir="5400000" sy="-100000" algn="bl" rotWithShape="0"/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 advTm="7985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ΠΡΟΣΦΗΓΑΣ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 rot="20706028">
            <a:off x="2916684" y="4492497"/>
            <a:ext cx="53496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6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ΠΡΟΣΦΗΓΑΣ</a:t>
            </a:r>
            <a:endParaRPr lang="el-GR" sz="66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 rot="3340109">
            <a:off x="3466107" y="1990800"/>
            <a:ext cx="53578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6000" dirty="0" smtClean="0">
                <a:solidFill>
                  <a:schemeClr val="bg1"/>
                </a:solidFill>
              </a:rPr>
              <a:t>ΠΡΟΣΦΗΓΑΣ</a:t>
            </a:r>
            <a:endParaRPr lang="el-GR" sz="6000" dirty="0">
              <a:solidFill>
                <a:schemeClr val="bg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 rot="18121866">
            <a:off x="165163" y="3718859"/>
            <a:ext cx="3929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>
                <a:solidFill>
                  <a:srgbClr val="002060"/>
                </a:solidFill>
              </a:rPr>
              <a:t>ΠΡΟΣΦΗΓΑΣ</a:t>
            </a:r>
            <a:endParaRPr lang="el-GR" sz="4000" dirty="0">
              <a:solidFill>
                <a:srgbClr val="002060"/>
              </a:solidFill>
            </a:endParaRPr>
          </a:p>
        </p:txBody>
      </p:sp>
      <p:pic>
        <p:nvPicPr>
          <p:cNvPr id="6" name="5 - Εικόνα" descr="01CFBC5DCAF683AE9F5BC98E02B3161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071678"/>
            <a:ext cx="1879133" cy="2452683"/>
          </a:xfrm>
          <a:prstGeom prst="rect">
            <a:avLst/>
          </a:prstGeom>
        </p:spPr>
      </p:pic>
    </p:spTree>
  </p:cSld>
  <p:clrMapOvr>
    <a:masterClrMapping/>
  </p:clrMapOvr>
  <p:transition advTm="9078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 rot="20706503">
            <a:off x="-18376" y="1070673"/>
            <a:ext cx="52864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ΠΡΟΣΦΥΓΑΣ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</a:t>
            </a:r>
          </a:p>
          <a:p>
            <a:endParaRPr lang="el-G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l-G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l-G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l-G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3 - TextBox"/>
          <p:cNvSpPr txBox="1"/>
          <p:nvPr/>
        </p:nvSpPr>
        <p:spPr>
          <a:xfrm rot="2052100">
            <a:off x="4392729" y="1516946"/>
            <a:ext cx="6500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>
                <a:solidFill>
                  <a:srgbClr val="FF0000"/>
                </a:solidFill>
              </a:rPr>
              <a:t>ΠΡΟΣΦΥΓΑΣ</a:t>
            </a:r>
            <a:endParaRPr lang="el-GR" sz="6600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 rot="1101611">
            <a:off x="2500247" y="2980708"/>
            <a:ext cx="6858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ΠΡΟΣΦΥΓΑΣ</a:t>
            </a:r>
            <a:endParaRPr lang="el-GR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 rot="19748435">
            <a:off x="375241" y="4305291"/>
            <a:ext cx="67866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ΠΡΟΣΦΥΓΑΣ</a:t>
            </a:r>
            <a:endParaRPr lang="el-GR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7" name="6 - Εικόνα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857496"/>
            <a:ext cx="1675104" cy="2237418"/>
          </a:xfrm>
          <a:prstGeom prst="rect">
            <a:avLst/>
          </a:prstGeom>
        </p:spPr>
      </p:pic>
    </p:spTree>
  </p:cSld>
  <p:clrMapOvr>
    <a:masterClrMapping/>
  </p:clrMapOvr>
  <p:transition advTm="14547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ΑΝΘΡΩΠΙΝΑ ΔΙΚΑΙΩΜΑΤΑ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3" name="2 - Εικόνα" descr="ανθρωπινα δικαιώματ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142984"/>
            <a:ext cx="4288683" cy="5500702"/>
          </a:xfrm>
          <a:prstGeom prst="rect">
            <a:avLst/>
          </a:prstGeom>
        </p:spPr>
      </p:pic>
    </p:spTree>
  </p:cSld>
  <p:clrMapOvr>
    <a:masterClrMapping/>
  </p:clrMapOvr>
  <p:transition spd="slow" advTm="9906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FF0000"/>
                </a:solidFill>
              </a:rPr>
              <a:t>ΠΑΤΡΙΔΑ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FF0000"/>
                </a:solidFill>
              </a:rPr>
              <a:t>ΓΗ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3" name="2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71612"/>
            <a:ext cx="5720276" cy="4122916"/>
          </a:xfrm>
          <a:prstGeom prst="cube">
            <a:avLst/>
          </a:prstGeom>
        </p:spPr>
      </p:pic>
    </p:spTree>
  </p:cSld>
  <p:clrMapOvr>
    <a:masterClrMapping/>
  </p:clrMapOvr>
  <p:transition spd="slow" advTm="15203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 flipV="1">
            <a:off x="10715668" y="6858000"/>
            <a:ext cx="142876" cy="206682"/>
          </a:xfrm>
        </p:spPr>
        <p:txBody>
          <a:bodyPr>
            <a:normAutofit fontScale="40000" lnSpcReduction="20000"/>
          </a:bodyPr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229600" cy="18288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refuge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214554"/>
            <a:ext cx="3421380" cy="25298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4 - Ορθογώνιο"/>
          <p:cNvSpPr/>
          <p:nvPr/>
        </p:nvSpPr>
        <p:spPr>
          <a:xfrm>
            <a:off x="785786" y="214290"/>
            <a:ext cx="73044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Μια εικόνα χίλιες λέξεις</a:t>
            </a:r>
          </a:p>
          <a:p>
            <a:pPr algn="ctr"/>
            <a:endParaRPr lang="el-G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817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400" dirty="0" smtClean="0"/>
              <a:t>Αθώες ζωές που βρίσκονται σε κίνδυνο</a:t>
            </a:r>
            <a:endParaRPr lang="el-GR" sz="3400" dirty="0"/>
          </a:p>
        </p:txBody>
      </p:sp>
      <p:pic>
        <p:nvPicPr>
          <p:cNvPr id="3" name="2 - Εικόνα" descr="imagswdf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357298"/>
            <a:ext cx="3620642" cy="2643206"/>
          </a:xfrm>
          <a:prstGeom prst="rect">
            <a:avLst/>
          </a:prstGeom>
        </p:spPr>
      </p:pic>
      <p:sp>
        <p:nvSpPr>
          <p:cNvPr id="4" name="3 - Συν"/>
          <p:cNvSpPr/>
          <p:nvPr/>
        </p:nvSpPr>
        <p:spPr>
          <a:xfrm>
            <a:off x="3786182" y="2214554"/>
            <a:ext cx="1357322" cy="10001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8" name="7 - Εικόνα" descr="boat-immigrants_999207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643050"/>
            <a:ext cx="3722686" cy="2401733"/>
          </a:xfrm>
          <a:prstGeom prst="rect">
            <a:avLst/>
          </a:prstGeom>
        </p:spPr>
      </p:pic>
      <p:sp>
        <p:nvSpPr>
          <p:cNvPr id="9" name="8 - Ίσο"/>
          <p:cNvSpPr/>
          <p:nvPr/>
        </p:nvSpPr>
        <p:spPr>
          <a:xfrm>
            <a:off x="3428992" y="4071942"/>
            <a:ext cx="1857388" cy="785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10" name="9 - Εικόνα" descr="Cuadro_dantesc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786322"/>
            <a:ext cx="2571768" cy="1888642"/>
          </a:xfrm>
          <a:prstGeom prst="rect">
            <a:avLst/>
          </a:prstGeom>
        </p:spPr>
      </p:pic>
    </p:spTree>
  </p:cSld>
  <p:clrMapOvr>
    <a:masterClrMapping/>
  </p:clrMapOvr>
  <p:transition spd="slow" advTm="9969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Μία ελπίδα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5" name="4 - Εικόνα" descr="4525987755_72c6721c53_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643050"/>
            <a:ext cx="4993174" cy="3040398"/>
          </a:xfrm>
          <a:prstGeom prst="foldedCorner">
            <a:avLst/>
          </a:prstGeom>
        </p:spPr>
      </p:pic>
      <p:sp>
        <p:nvSpPr>
          <p:cNvPr id="8" name="7 - Ορθογώνιο"/>
          <p:cNvSpPr/>
          <p:nvPr/>
        </p:nvSpPr>
        <p:spPr>
          <a:xfrm>
            <a:off x="2214546" y="1785926"/>
            <a:ext cx="64910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rgbClr val="FFFF00"/>
                </a:solidFill>
                <a:effectLst/>
              </a:rPr>
              <a:t>ΈΝΑ ΧΕΡΙ ΒΟΗΘΕΙΑΣ </a:t>
            </a:r>
            <a:endParaRPr lang="el-GR" sz="54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714348" y="4214818"/>
            <a:ext cx="50006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ΓΙΑ ΝΑ ΣΩΘΕΙ ΜΙΑ ΖΩΗ</a:t>
            </a:r>
            <a:endParaRPr lang="el-G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pic>
        <p:nvPicPr>
          <p:cNvPr id="12" name="11 - Εικόνα" descr="imafsd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286256"/>
            <a:ext cx="2971884" cy="2286958"/>
          </a:xfrm>
          <a:prstGeom prst="rect">
            <a:avLst/>
          </a:prstGeom>
        </p:spPr>
      </p:pic>
    </p:spTree>
  </p:cSld>
  <p:clrMapOvr>
    <a:masterClrMapping/>
  </p:clrMapOvr>
  <p:transition spd="slow" advTm="10797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Άθλιες συνθήκες διαβίωσης</a:t>
            </a:r>
            <a:endParaRPr lang="el-GR" dirty="0"/>
          </a:p>
        </p:txBody>
      </p:sp>
      <p:pic>
        <p:nvPicPr>
          <p:cNvPr id="3" name="2 - Εικόνα" descr="μεταναστε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357298"/>
            <a:ext cx="3286148" cy="2197025"/>
          </a:xfrm>
          <a:prstGeom prst="rect">
            <a:avLst/>
          </a:prstGeom>
        </p:spPr>
      </p:pic>
      <p:pic>
        <p:nvPicPr>
          <p:cNvPr id="4" name="3 - Εικόνα" descr="M011F02BNS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285860"/>
            <a:ext cx="2928958" cy="2276388"/>
          </a:xfrm>
          <a:prstGeom prst="rect">
            <a:avLst/>
          </a:prstGeom>
        </p:spPr>
      </p:pic>
      <p:pic>
        <p:nvPicPr>
          <p:cNvPr id="5" name="4 - Εικόνα" descr="imagdddddd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3857628"/>
            <a:ext cx="4051899" cy="2548544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 rot="1408886">
            <a:off x="1029672" y="258822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solidFill>
                  <a:srgbClr val="060ABA"/>
                </a:solidFill>
              </a:rPr>
              <a:t>ΟΛΟΙ ΕΧΟΥΜΕ ΔΙΚΑΙΩΜΑ ΣΤΗ ΖΩΗ !  </a:t>
            </a:r>
            <a:r>
              <a:rPr lang="el-GR" sz="3600" dirty="0" smtClean="0">
                <a:solidFill>
                  <a:srgbClr val="FF0000"/>
                </a:solidFill>
              </a:rPr>
              <a:t>ΌΧΙ</a:t>
            </a:r>
            <a:r>
              <a:rPr lang="el-GR" sz="3600" dirty="0" smtClean="0"/>
              <a:t> </a:t>
            </a:r>
            <a:r>
              <a:rPr lang="el-GR" sz="3600" dirty="0" smtClean="0">
                <a:solidFill>
                  <a:srgbClr val="FF0000"/>
                </a:solidFill>
              </a:rPr>
              <a:t>ΌΜΩΣ ΣΑΝ ΑΥΤΗ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9078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ΟΝΕΙΡΟ ΓΙΑ ΜΙΑ ΚΑΛΥΤΕΡΗ ΠΑΤΡΙΔΑ</a:t>
            </a:r>
            <a:endParaRPr lang="el-GR" dirty="0"/>
          </a:p>
        </p:txBody>
      </p:sp>
      <p:pic>
        <p:nvPicPr>
          <p:cNvPr id="3" name="2 - Εικόνα" descr="230286-la8rometanastespat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3767930" cy="3006732"/>
          </a:xfrm>
          <a:prstGeom prst="rect">
            <a:avLst/>
          </a:prstGeom>
        </p:spPr>
      </p:pic>
      <p:pic>
        <p:nvPicPr>
          <p:cNvPr id="4" name="3 - Εικόνα" descr="21991561_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500174"/>
            <a:ext cx="2946557" cy="2867982"/>
          </a:xfrm>
          <a:prstGeom prst="rect">
            <a:avLst/>
          </a:prstGeom>
        </p:spPr>
      </p:pic>
    </p:spTree>
  </p:cSld>
  <p:clrMapOvr>
    <a:masterClrMapping/>
  </p:clrMapOvr>
  <p:transition spd="slow" advTm="8015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ΤΑ ΟΝΕΙΡΑ ΓΙΝΟΝΤΑΙ ΣΤΑΧΤΗ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785786" y="1214422"/>
            <a:ext cx="53746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ΑΙΤΙΑ…. Ο ΡΑΤΣΙΣΜΟΣ</a:t>
            </a:r>
            <a:endParaRPr lang="el-GR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5" name="4 - Εικόνα" descr="racfdism.jpg"/>
          <p:cNvPicPr>
            <a:picLocks noChangeAspect="1"/>
          </p:cNvPicPr>
          <p:nvPr/>
        </p:nvPicPr>
        <p:blipFill>
          <a:blip r:embed="rId2">
            <a:lum bright="4000" contrast="16000"/>
          </a:blip>
          <a:stretch>
            <a:fillRect/>
          </a:stretch>
        </p:blipFill>
        <p:spPr>
          <a:xfrm>
            <a:off x="357158" y="1785926"/>
            <a:ext cx="3280653" cy="3198636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blurRad="6350" stA="50000" endA="300" endPos="55000" dir="5400000" sy="-100000" algn="bl" rotWithShape="0"/>
          </a:effectLst>
        </p:spPr>
      </p:pic>
      <p:pic>
        <p:nvPicPr>
          <p:cNvPr id="8" name="7 - Εικόνα" descr="Raci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25491">
            <a:off x="3742432" y="2095112"/>
            <a:ext cx="5204093" cy="314327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ransition spd="slow" advTm="900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H="1">
            <a:off x="9429784" y="3357563"/>
            <a:ext cx="542916" cy="7143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5" name="4 - Θέση εικόνας" descr="min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0" r="240"/>
          <a:stretch>
            <a:fillRect/>
          </a:stretch>
        </p:blipFill>
        <p:spPr>
          <a:xfrm>
            <a:off x="-54983" y="0"/>
            <a:ext cx="9198983" cy="6858000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 rot="959513">
            <a:off x="1785918" y="3071810"/>
            <a:ext cx="5486400" cy="530352"/>
          </a:xfrm>
        </p:spPr>
        <p:txBody>
          <a:bodyPr>
            <a:noAutofit/>
          </a:bodyPr>
          <a:lstStyle/>
          <a:p>
            <a:r>
              <a:rPr lang="el-GR" sz="6000" dirty="0" smtClean="0">
                <a:solidFill>
                  <a:srgbClr val="FF0000"/>
                </a:solidFill>
              </a:rPr>
              <a:t>ΡΑΤΣΙΣΤΕΣ</a:t>
            </a:r>
            <a:endParaRPr lang="el-G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7875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ΚΑΙ ΌΜΩΣ ΕΧΟΥΝ ΤΗΝ ΔΥΝΑΜΗ ΝΑ ΠΑΛΕΨΟΥΝ ΓΙΑ ΤΑ ΑΤΟΜΙΚΑ ΚΑΙ ΚΟΙΝΟΝΙΚΑ ΤΟΥΣ ΔΙΚΑΙΩΜΑΤΑ</a:t>
            </a:r>
            <a:endParaRPr lang="el-GR" dirty="0"/>
          </a:p>
        </p:txBody>
      </p:sp>
      <p:pic>
        <p:nvPicPr>
          <p:cNvPr id="3" name="2 - Εικόνα" descr="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000240"/>
            <a:ext cx="5790989" cy="4025706"/>
          </a:xfrm>
          <a:prstGeom prst="rect">
            <a:avLst/>
          </a:prstGeom>
        </p:spPr>
      </p:pic>
    </p:spTree>
  </p:cSld>
  <p:clrMapOvr>
    <a:masterClrMapping/>
  </p:clrMapOvr>
  <p:transition spd="slow" advTm="10031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111</TotalTime>
  <Words>78</Words>
  <Application>Microsoft Office PowerPoint</Application>
  <PresentationFormat>Προβολή στην οθόνη (4:3)</PresentationFormat>
  <Paragraphs>25</Paragraphs>
  <Slides>13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Χαρτί</vt:lpstr>
      <vt:lpstr>Μετανάστες - πρόσφυγες</vt:lpstr>
      <vt:lpstr>Διαφάνεια 2</vt:lpstr>
      <vt:lpstr>Αθώες ζωές που βρίσκονται σε κίνδυνο</vt:lpstr>
      <vt:lpstr>Μία ελπίδα</vt:lpstr>
      <vt:lpstr>Άθλιες συνθήκες διαβίωσης</vt:lpstr>
      <vt:lpstr>ΟΝΕΙΡΟ ΓΙΑ ΜΙΑ ΚΑΛΥΤΕΡΗ ΠΑΤΡΙΔΑ</vt:lpstr>
      <vt:lpstr>ΤΑ ΟΝΕΙΡΑ ΓΙΝΟΝΤΑΙ ΣΤΑΧΤΗ</vt:lpstr>
      <vt:lpstr>Διαφάνεια 8</vt:lpstr>
      <vt:lpstr>ΚΑΙ ΌΜΩΣ ΕΧΟΥΝ ΤΗΝ ΔΥΝΑΜΗ ΝΑ ΠΑΛΕΨΟΥΝ ΓΙΑ ΤΑ ΑΤΟΜΙΚΑ ΚΑΙ ΚΟΙΝΟΝΙΚΑ ΤΟΥΣ ΔΙΚΑΙΩΜΑΤΑ</vt:lpstr>
      <vt:lpstr>ΠΡΟΣΦΗΓΑΣ</vt:lpstr>
      <vt:lpstr>Διαφάνεια 11</vt:lpstr>
      <vt:lpstr>ΑΝΘΡΩΠΙΝΑ ΔΙΚΑΙΩΜΑΤΑ</vt:lpstr>
      <vt:lpstr>ΜΙΑ ΠΑΤΡΙΔΑ ΜΙΑ ΓΗ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Μεταναστεσ - προσφυγεσ</dc:title>
  <dc:creator>Jino</dc:creator>
  <cp:lastModifiedBy>Jino</cp:lastModifiedBy>
  <cp:revision>12</cp:revision>
  <dcterms:created xsi:type="dcterms:W3CDTF">2010-11-28T18:06:46Z</dcterms:created>
  <dcterms:modified xsi:type="dcterms:W3CDTF">2010-11-28T19:58:27Z</dcterms:modified>
</cp:coreProperties>
</file>